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efe3cd2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efe3cd2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efe3cd2b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efe3cd2b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efe3cd2b4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efe3cd2b4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efe3cd2b4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efe3cd2b4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ctrTitle"/>
          </p:nvPr>
        </p:nvSpPr>
        <p:spPr>
          <a:xfrm>
            <a:off x="3207250" y="1499350"/>
            <a:ext cx="5848500" cy="15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/>
              <a:t>BH60M &amp; BH100 with Electronic Transmission</a:t>
            </a:r>
            <a:endParaRPr sz="3700"/>
          </a:p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4249850" y="3793100"/>
            <a:ext cx="48942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Securing the CAN J1939 2.0B Communication Protocol, to make RIDES SAFER!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/>
        </p:nvSpPr>
        <p:spPr>
          <a:xfrm>
            <a:off x="1249525" y="0"/>
            <a:ext cx="6892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Decoding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4176775" y="650425"/>
            <a:ext cx="10383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Used Data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8938" y="1752875"/>
            <a:ext cx="3286125" cy="7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/>
        </p:nvSpPr>
        <p:spPr>
          <a:xfrm>
            <a:off x="2479375" y="2814025"/>
            <a:ext cx="4433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Parameters : According to J1939/71 Documentation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0300" y="3582700"/>
            <a:ext cx="4343400" cy="46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9"/>
          <p:cNvSpPr txBox="1"/>
          <p:nvPr/>
        </p:nvSpPr>
        <p:spPr>
          <a:xfrm>
            <a:off x="2826625" y="4253425"/>
            <a:ext cx="37386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PGN 0xCF00401 is Electric Engine Controller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/>
        </p:nvSpPr>
        <p:spPr>
          <a:xfrm>
            <a:off x="1249525" y="0"/>
            <a:ext cx="68928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Decoding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2" name="Google Shape;2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0850"/>
            <a:ext cx="8839201" cy="42297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 txBox="1"/>
          <p:nvPr/>
        </p:nvSpPr>
        <p:spPr>
          <a:xfrm>
            <a:off x="680850" y="2499000"/>
            <a:ext cx="7924800" cy="23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Position 1,2,6,7 and 8 has FF i.e, 255. No raw parameter value (single byte) could have the value 0xFF. Therefore we don’t use them for decoding.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Position 3 is for actual engine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percent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torque. The raw value 0×82 is 130 decimal.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As we know scaling is 1%/bit and offset if -125, therefore the actual torque is 5%.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bytes 4 and 5 form the parameter Engine speed. 0x1ADF = 6879 decimal. Scaling is 0.125%/bit and offset is 0. Therefore the actual data is 859.875 rpm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Torque = 5%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RPM = 859.875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